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92" r:id="rId5"/>
    <p:sldId id="258" r:id="rId6"/>
    <p:sldId id="293" r:id="rId7"/>
    <p:sldId id="294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8288000" cy="10287000"/>
  <p:notesSz cx="6858000" cy="9144000"/>
  <p:embeddedFontLst>
    <p:embeddedFont>
      <p:font typeface="Agrandir Wide Thin" panose="020B0604020202020204" charset="0"/>
      <p:regular r:id="rId41"/>
    </p:embeddedFont>
    <p:embeddedFont>
      <p:font typeface="Agrandir Wide Thin Bold" panose="020B0604020202020204" charset="0"/>
      <p:regular r:id="rId42"/>
    </p:embeddedFont>
    <p:embeddedFont>
      <p:font typeface="DM Sans" pitchFamily="2" charset="0"/>
      <p:regular r:id="rId43"/>
    </p:embeddedFont>
    <p:embeddedFont>
      <p:font typeface="DM Sans Bold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svg"/><Relationship Id="rId7" Type="http://schemas.openxmlformats.org/officeDocument/2006/relationships/image" Target="../media/image3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8.svg"/><Relationship Id="rId7" Type="http://schemas.openxmlformats.org/officeDocument/2006/relationships/image" Target="../media/image60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87.jpeg"/><Relationship Id="rId7" Type="http://schemas.openxmlformats.org/officeDocument/2006/relationships/image" Target="../media/image6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32.svg"/><Relationship Id="rId21" Type="http://schemas.openxmlformats.org/officeDocument/2006/relationships/image" Target="../media/image94.svg"/><Relationship Id="rId7" Type="http://schemas.openxmlformats.org/officeDocument/2006/relationships/image" Target="../media/image36.svg"/><Relationship Id="rId12" Type="http://schemas.openxmlformats.org/officeDocument/2006/relationships/image" Target="../media/image48.png"/><Relationship Id="rId17" Type="http://schemas.openxmlformats.org/officeDocument/2006/relationships/image" Target="../media/image78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2" Type="http://schemas.openxmlformats.org/officeDocument/2006/relationships/image" Target="../media/image31.png"/><Relationship Id="rId16" Type="http://schemas.openxmlformats.org/officeDocument/2006/relationships/image" Target="../media/image77.png"/><Relationship Id="rId20" Type="http://schemas.openxmlformats.org/officeDocument/2006/relationships/image" Target="../media/image93.png"/><Relationship Id="rId29" Type="http://schemas.openxmlformats.org/officeDocument/2006/relationships/image" Target="../media/image10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7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34.svg"/><Relationship Id="rId15" Type="http://schemas.openxmlformats.org/officeDocument/2006/relationships/image" Target="../media/image90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10" Type="http://schemas.openxmlformats.org/officeDocument/2006/relationships/image" Target="../media/image46.png"/><Relationship Id="rId19" Type="http://schemas.openxmlformats.org/officeDocument/2006/relationships/image" Target="../media/image92.svg"/><Relationship Id="rId31" Type="http://schemas.openxmlformats.org/officeDocument/2006/relationships/image" Target="../media/image104.svg"/><Relationship Id="rId4" Type="http://schemas.openxmlformats.org/officeDocument/2006/relationships/image" Target="../media/image33.png"/><Relationship Id="rId9" Type="http://schemas.openxmlformats.org/officeDocument/2006/relationships/image" Target="../media/image45.svg"/><Relationship Id="rId14" Type="http://schemas.openxmlformats.org/officeDocument/2006/relationships/image" Target="../media/image89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7.svg"/><Relationship Id="rId21" Type="http://schemas.openxmlformats.org/officeDocument/2006/relationships/image" Target="../media/image116.svg"/><Relationship Id="rId7" Type="http://schemas.openxmlformats.org/officeDocument/2006/relationships/image" Target="../media/image20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" Type="http://schemas.openxmlformats.org/officeDocument/2006/relationships/image" Target="../media/image6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2.svg"/><Relationship Id="rId15" Type="http://schemas.openxmlformats.org/officeDocument/2006/relationships/image" Target="../media/image110.svg"/><Relationship Id="rId10" Type="http://schemas.openxmlformats.org/officeDocument/2006/relationships/image" Target="../media/image23.png"/><Relationship Id="rId19" Type="http://schemas.openxmlformats.org/officeDocument/2006/relationships/image" Target="../media/image114.svg"/><Relationship Id="rId4" Type="http://schemas.openxmlformats.org/officeDocument/2006/relationships/image" Target="../media/image11.png"/><Relationship Id="rId9" Type="http://schemas.openxmlformats.org/officeDocument/2006/relationships/image" Target="../media/image26.svg"/><Relationship Id="rId1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23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24.sv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490"/>
            <a:ext cx="18288000" cy="7335356"/>
          </a:xfrm>
          <a:custGeom>
            <a:avLst/>
            <a:gdLst/>
            <a:ahLst/>
            <a:cxnLst/>
            <a:rect l="l" t="t" r="r" b="b"/>
            <a:pathLst>
              <a:path w="18288000" h="7335356">
                <a:moveTo>
                  <a:pt x="0" y="0"/>
                </a:moveTo>
                <a:lnTo>
                  <a:pt x="18288000" y="0"/>
                </a:lnTo>
                <a:lnTo>
                  <a:pt x="18288000" y="7335356"/>
                </a:lnTo>
                <a:lnTo>
                  <a:pt x="0" y="733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338" b="-58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270" y="6216469"/>
            <a:ext cx="1926014" cy="1926014"/>
            <a:chOff x="0" y="0"/>
            <a:chExt cx="2568018" cy="256801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70419" y="6216469"/>
            <a:ext cx="1926014" cy="1926014"/>
            <a:chOff x="0" y="0"/>
            <a:chExt cx="2568018" cy="256801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91568" y="6216469"/>
            <a:ext cx="1926014" cy="1926014"/>
            <a:chOff x="0" y="0"/>
            <a:chExt cx="2568018" cy="25680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12716" y="6216469"/>
            <a:ext cx="1926014" cy="1926014"/>
            <a:chOff x="0" y="0"/>
            <a:chExt cx="2568018" cy="256801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623335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623335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815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044484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044484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0963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65633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9465633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2112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3886781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886781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93261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40" name="Group 4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1" name="AutoShape 4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00100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193855" y="900904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4910642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539186" y="2817684"/>
            <a:ext cx="566394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8971773" y="4098839"/>
            <a:ext cx="822625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5446001" y="3267740"/>
            <a:ext cx="6564056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99997">
            <a:off x="14903920" y="7747942"/>
            <a:ext cx="5049541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228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417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522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7522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1587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68507" y="279333"/>
            <a:ext cx="1176726" cy="948388"/>
            <a:chOff x="0" y="0"/>
            <a:chExt cx="1568969" cy="1264517"/>
          </a:xfrm>
        </p:grpSpPr>
        <p:sp>
          <p:nvSpPr>
            <p:cNvPr id="15" name="Freeform 15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3968"/>
              <a:ext cx="1568969" cy="79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24CCD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39665" y="279333"/>
            <a:ext cx="1176726" cy="948388"/>
            <a:chOff x="0" y="0"/>
            <a:chExt cx="1568969" cy="1264517"/>
          </a:xfrm>
        </p:grpSpPr>
        <p:sp>
          <p:nvSpPr>
            <p:cNvPr id="18" name="Freeform 18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21275" y="4289071"/>
            <a:ext cx="1176726" cy="948388"/>
            <a:chOff x="0" y="0"/>
            <a:chExt cx="1568969" cy="1264517"/>
          </a:xfrm>
        </p:grpSpPr>
        <p:sp>
          <p:nvSpPr>
            <p:cNvPr id="21" name="Freeform 21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82248" y="279333"/>
            <a:ext cx="1176726" cy="948388"/>
            <a:chOff x="0" y="0"/>
            <a:chExt cx="1568969" cy="1264517"/>
          </a:xfrm>
        </p:grpSpPr>
        <p:sp>
          <p:nvSpPr>
            <p:cNvPr id="24" name="Freeform 24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82248" y="4289071"/>
            <a:ext cx="1176726" cy="948388"/>
            <a:chOff x="0" y="0"/>
            <a:chExt cx="1568969" cy="1264517"/>
          </a:xfrm>
        </p:grpSpPr>
        <p:sp>
          <p:nvSpPr>
            <p:cNvPr id="27" name="Freeform 27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0524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713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30481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481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4545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524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4713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0481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481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64545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7303" flipH="1">
            <a:off x="1226047" y="-5981294"/>
            <a:ext cx="15567768" cy="15596125"/>
          </a:xfrm>
          <a:custGeom>
            <a:avLst/>
            <a:gdLst/>
            <a:ahLst/>
            <a:cxnLst/>
            <a:rect l="l" t="t" r="r" b="b"/>
            <a:pathLst>
              <a:path w="15567768" h="15596125">
                <a:moveTo>
                  <a:pt x="15567769" y="0"/>
                </a:moveTo>
                <a:lnTo>
                  <a:pt x="0" y="0"/>
                </a:lnTo>
                <a:lnTo>
                  <a:pt x="0" y="15596125"/>
                </a:lnTo>
                <a:lnTo>
                  <a:pt x="15567769" y="15596125"/>
                </a:lnTo>
                <a:lnTo>
                  <a:pt x="155677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8893" y="621750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6036" y="870235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1071" y="2430260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3011" y="7138276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7906" y="419223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8893" y="556903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6036" y="221760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1071" y="1781785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6101" y="6489801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70996" y="354376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893" y="667061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036" y="1323339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1071" y="288336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6101" y="759138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70996" y="464534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8893" y="4209611"/>
            <a:ext cx="215144" cy="1254648"/>
            <a:chOff x="0" y="0"/>
            <a:chExt cx="286858" cy="1672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rot="5400000">
              <a:off x="-437581" y="1053754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7549798" y="1175711"/>
            <a:ext cx="215144" cy="2291853"/>
            <a:chOff x="0" y="0"/>
            <a:chExt cx="286858" cy="30558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rot="5400000">
              <a:off x="-1128551" y="1745723"/>
              <a:ext cx="2543961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909731" y="4389011"/>
            <a:ext cx="215144" cy="2085672"/>
            <a:chOff x="0" y="0"/>
            <a:chExt cx="286858" cy="2780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rot="5400000">
              <a:off x="-991098" y="1608269"/>
              <a:ext cx="2269054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062074" y="3835359"/>
            <a:ext cx="215144" cy="1226737"/>
            <a:chOff x="0" y="0"/>
            <a:chExt cx="286858" cy="1635649"/>
          </a:xfrm>
        </p:grpSpPr>
        <p:sp>
          <p:nvSpPr>
            <p:cNvPr id="28" name="Freeform 28"/>
            <p:cNvSpPr/>
            <p:nvPr/>
          </p:nvSpPr>
          <p:spPr>
            <a:xfrm>
              <a:off x="0" y="134879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 rot="5400000">
              <a:off x="-437581" y="542910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5697039" y="2195657"/>
            <a:ext cx="215144" cy="1506352"/>
            <a:chOff x="0" y="0"/>
            <a:chExt cx="286858" cy="2008470"/>
          </a:xfrm>
        </p:grpSpPr>
        <p:sp>
          <p:nvSpPr>
            <p:cNvPr id="31" name="Freeform 31"/>
            <p:cNvSpPr/>
            <p:nvPr/>
          </p:nvSpPr>
          <p:spPr>
            <a:xfrm>
              <a:off x="0" y="172161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9"/>
                  </a:lnTo>
                  <a:lnTo>
                    <a:pt x="0" y="28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rot="5400000">
              <a:off x="-623991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1556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7126769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677634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809079" y="301406"/>
            <a:ext cx="2660583" cy="1858077"/>
            <a:chOff x="0" y="0"/>
            <a:chExt cx="3547444" cy="2477436"/>
          </a:xfrm>
        </p:grpSpPr>
        <p:sp>
          <p:nvSpPr>
            <p:cNvPr id="6" name="Freeform 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46386" y="6938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49025" y="2250790"/>
            <a:ext cx="2632008" cy="1858077"/>
            <a:chOff x="0" y="0"/>
            <a:chExt cx="3509344" cy="247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63678" y="7065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09079" y="4200174"/>
            <a:ext cx="2660583" cy="1858077"/>
            <a:chOff x="0" y="0"/>
            <a:chExt cx="3547444" cy="2477436"/>
          </a:xfrm>
        </p:grpSpPr>
        <p:sp>
          <p:nvSpPr>
            <p:cNvPr id="26" name="Freeform 2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746386" y="7192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49025" y="6149558"/>
            <a:ext cx="2632008" cy="1858077"/>
            <a:chOff x="0" y="0"/>
            <a:chExt cx="3509344" cy="24774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663678" y="7319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09079" y="8098942"/>
            <a:ext cx="2660583" cy="1858077"/>
            <a:chOff x="0" y="0"/>
            <a:chExt cx="3547444" cy="2477436"/>
          </a:xfrm>
        </p:grpSpPr>
        <p:sp>
          <p:nvSpPr>
            <p:cNvPr id="46" name="Freeform 4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746386" y="7446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05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657259" y="66604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08015" y="863732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57259" y="2822641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08015" y="4781550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08015" y="8699368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57259" y="6740459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368250" y="2615430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68250" y="6561823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57259" y="456481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657259" y="846538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57259" y="111915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713130" y="306853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713130" y="7014927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657259" y="501791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657259" y="891849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86955" y="2349499"/>
            <a:ext cx="5757395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Timeline</a:t>
            </a:r>
          </a:p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282">
            <a:off x="-3090355" y="1368772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3"/>
                </a:lnTo>
                <a:lnTo>
                  <a:pt x="0" y="1474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7672" y="-2230617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4"/>
                </a:lnTo>
                <a:lnTo>
                  <a:pt x="0" y="1474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13281" y="3716339"/>
          <a:ext cx="17261437" cy="4575985"/>
        </p:xfrm>
        <a:graphic>
          <a:graphicData uri="http://schemas.openxmlformats.org/drawingml/2006/table">
            <a:tbl>
              <a:tblPr/>
              <a:tblGrid>
                <a:gridCol w="43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2601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2016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2018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2020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Present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9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08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367" y="6068614"/>
            <a:ext cx="19114733" cy="244779"/>
          </a:xfrm>
          <a:custGeom>
            <a:avLst/>
            <a:gdLst/>
            <a:ahLst/>
            <a:cxnLst/>
            <a:rect l="l" t="t" r="r" b="b"/>
            <a:pathLst>
              <a:path w="19114733" h="244779">
                <a:moveTo>
                  <a:pt x="0" y="0"/>
                </a:moveTo>
                <a:lnTo>
                  <a:pt x="19114734" y="0"/>
                </a:lnTo>
                <a:lnTo>
                  <a:pt x="19114734" y="244779"/>
                </a:lnTo>
                <a:lnTo>
                  <a:pt x="0" y="2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5" t="-43014" b="-41903"/>
            </a:stretch>
          </a:blipFill>
        </p:spPr>
      </p:sp>
      <p:sp>
        <p:nvSpPr>
          <p:cNvPr id="3" name="Freeform 3"/>
          <p:cNvSpPr/>
          <p:nvPr/>
        </p:nvSpPr>
        <p:spPr>
          <a:xfrm rot="2305264">
            <a:off x="1353631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82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2511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1547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8141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7154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26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4951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8791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0582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9594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708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01</a:t>
            </a:r>
          </a:p>
        </p:txBody>
      </p:sp>
      <p:sp>
        <p:nvSpPr>
          <p:cNvPr id="15" name="Freeform 15"/>
          <p:cNvSpPr/>
          <p:nvPr/>
        </p:nvSpPr>
        <p:spPr>
          <a:xfrm rot="2305264">
            <a:off x="8250269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73346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 rot="2305264">
            <a:off x="4801950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25027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02</a:t>
            </a:r>
          </a:p>
        </p:txBody>
      </p:sp>
      <p:sp>
        <p:nvSpPr>
          <p:cNvPr id="19" name="Freeform 19"/>
          <p:cNvSpPr/>
          <p:nvPr/>
        </p:nvSpPr>
        <p:spPr>
          <a:xfrm rot="2305264">
            <a:off x="11698588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721665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04</a:t>
            </a:r>
          </a:p>
        </p:txBody>
      </p:sp>
      <p:sp>
        <p:nvSpPr>
          <p:cNvPr id="21" name="Freeform 21"/>
          <p:cNvSpPr/>
          <p:nvPr/>
        </p:nvSpPr>
        <p:spPr>
          <a:xfrm rot="2305264">
            <a:off x="15146906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69984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226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34951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8791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0582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9594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233075" y="5615439"/>
            <a:ext cx="13821851" cy="1151130"/>
            <a:chOff x="0" y="0"/>
            <a:chExt cx="18429134" cy="1534840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72932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3858913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8447147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rot="5400000">
              <a:off x="1303538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17623614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0" name="AutoShape 4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0801" y="2885586"/>
            <a:ext cx="4596136" cy="4596136"/>
            <a:chOff x="0" y="0"/>
            <a:chExt cx="6128182" cy="612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31063" y="2885586"/>
            <a:ext cx="4596136" cy="4596136"/>
            <a:chOff x="0" y="0"/>
            <a:chExt cx="6128182" cy="6128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6845932" y="2885586"/>
            <a:ext cx="4596136" cy="4596136"/>
            <a:chOff x="0" y="0"/>
            <a:chExt cx="6128182" cy="6128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2231138" y="4017622"/>
            <a:ext cx="2244435" cy="2142415"/>
          </a:xfrm>
          <a:custGeom>
            <a:avLst/>
            <a:gdLst/>
            <a:ahLst/>
            <a:cxnLst/>
            <a:rect l="l" t="t" r="r" b="b"/>
            <a:pathLst>
              <a:path w="2244435" h="2142415">
                <a:moveTo>
                  <a:pt x="0" y="0"/>
                </a:moveTo>
                <a:lnTo>
                  <a:pt x="2244435" y="0"/>
                </a:lnTo>
                <a:lnTo>
                  <a:pt x="2244435" y="2142415"/>
                </a:lnTo>
                <a:lnTo>
                  <a:pt x="0" y="2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27221" y="4017622"/>
            <a:ext cx="2585958" cy="2332064"/>
          </a:xfrm>
          <a:custGeom>
            <a:avLst/>
            <a:gdLst/>
            <a:ahLst/>
            <a:cxnLst/>
            <a:rect l="l" t="t" r="r" b="b"/>
            <a:pathLst>
              <a:path w="2585958" h="2332064">
                <a:moveTo>
                  <a:pt x="0" y="0"/>
                </a:moveTo>
                <a:lnTo>
                  <a:pt x="2585958" y="0"/>
                </a:lnTo>
                <a:lnTo>
                  <a:pt x="2585958" y="2332064"/>
                </a:lnTo>
                <a:lnTo>
                  <a:pt x="0" y="233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78752" y="4262379"/>
            <a:ext cx="2514646" cy="1842549"/>
          </a:xfrm>
          <a:custGeom>
            <a:avLst/>
            <a:gdLst/>
            <a:ahLst/>
            <a:cxnLst/>
            <a:rect l="l" t="t" r="r" b="b"/>
            <a:pathLst>
              <a:path w="2514646" h="1842549">
                <a:moveTo>
                  <a:pt x="0" y="0"/>
                </a:moveTo>
                <a:lnTo>
                  <a:pt x="2514645" y="0"/>
                </a:lnTo>
                <a:lnTo>
                  <a:pt x="2514645" y="1842549"/>
                </a:lnTo>
                <a:lnTo>
                  <a:pt x="0" y="184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329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58535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9359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460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90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6565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6955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8" name="AutoShape 2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32" name="AutoShape 3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0966" y="0"/>
            <a:ext cx="10547034" cy="10287000"/>
            <a:chOff x="0" y="0"/>
            <a:chExt cx="140627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04" t="16547" r="42703" b="3583"/>
            <a:stretch>
              <a:fillRect/>
            </a:stretch>
          </p:blipFill>
          <p:spPr>
            <a:xfrm>
              <a:off x="0" y="0"/>
              <a:ext cx="1406271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1443189" cy="10287000"/>
            <a:chOff x="0" y="0"/>
            <a:chExt cx="678115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115" cy="609600"/>
            </a:xfrm>
            <a:custGeom>
              <a:avLst/>
              <a:gdLst/>
              <a:ahLst/>
              <a:cxnLst/>
              <a:rect l="l" t="t" r="r" b="b"/>
              <a:pathLst>
                <a:path w="678115" h="609600">
                  <a:moveTo>
                    <a:pt x="4749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8115" y="609600"/>
                  </a:lnTo>
                  <a:lnTo>
                    <a:pt x="474915" y="0"/>
                  </a:ln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19050"/>
              <a:ext cx="474915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6955" y="2688556"/>
            <a:ext cx="8115300" cy="492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Hello</a:t>
            </a:r>
          </a:p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there!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955" y="7751663"/>
            <a:ext cx="998773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I'm Rain, and I'll be sharing with you my beautiful ideas.</a:t>
            </a:r>
          </a:p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Follow me at @reallygreatsite to learn more.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7337" y="357337"/>
            <a:ext cx="7778361" cy="657076"/>
            <a:chOff x="0" y="0"/>
            <a:chExt cx="10371148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1035209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57337" y="9272588"/>
            <a:ext cx="10975028" cy="657076"/>
            <a:chOff x="0" y="0"/>
            <a:chExt cx="14633371" cy="876101"/>
          </a:xfrm>
        </p:grpSpPr>
        <p:sp>
          <p:nvSpPr>
            <p:cNvPr id="13" name="AutoShape 13"/>
            <p:cNvSpPr/>
            <p:nvPr/>
          </p:nvSpPr>
          <p:spPr>
            <a:xfrm rot="-10800000">
              <a:off x="19050" y="838001"/>
              <a:ext cx="1461432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0723" y="3421734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50723" y="6829196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746250" y="-812365"/>
            <a:ext cx="12696972" cy="12720100"/>
          </a:xfrm>
          <a:custGeom>
            <a:avLst/>
            <a:gdLst/>
            <a:ahLst/>
            <a:cxnLst/>
            <a:rect l="l" t="t" r="r" b="b"/>
            <a:pathLst>
              <a:path w="12696972" h="12720100">
                <a:moveTo>
                  <a:pt x="12696973" y="0"/>
                </a:moveTo>
                <a:lnTo>
                  <a:pt x="0" y="0"/>
                </a:lnTo>
                <a:lnTo>
                  <a:pt x="0" y="12720100"/>
                </a:lnTo>
                <a:lnTo>
                  <a:pt x="12696973" y="12720100"/>
                </a:lnTo>
                <a:lnTo>
                  <a:pt x="12696973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16896" y="891419"/>
            <a:ext cx="4342404" cy="760608"/>
            <a:chOff x="0" y="0"/>
            <a:chExt cx="5789872" cy="1014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0062" y="189306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916896" y="4290684"/>
            <a:ext cx="4342404" cy="760608"/>
            <a:chOff x="0" y="0"/>
            <a:chExt cx="5789872" cy="101414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60062" y="5292328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16896" y="7689949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560062" y="869159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6955" y="3514406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6388" y="-1046123"/>
            <a:ext cx="7211612" cy="7211612"/>
          </a:xfrm>
          <a:custGeom>
            <a:avLst/>
            <a:gdLst/>
            <a:ahLst/>
            <a:cxnLst/>
            <a:rect l="l" t="t" r="r" b="b"/>
            <a:pathLst>
              <a:path w="7211612" h="7211612">
                <a:moveTo>
                  <a:pt x="0" y="0"/>
                </a:moveTo>
                <a:lnTo>
                  <a:pt x="7211612" y="0"/>
                </a:lnTo>
                <a:lnTo>
                  <a:pt x="7211612" y="7211612"/>
                </a:lnTo>
                <a:lnTo>
                  <a:pt x="0" y="721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4392668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0479143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9" name="AutoShape 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86955" y="1202751"/>
            <a:ext cx="10875502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How to Use This Presentation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69136" y="5974989"/>
            <a:ext cx="5581790" cy="3110357"/>
            <a:chOff x="0" y="0"/>
            <a:chExt cx="7442387" cy="41471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Click on the "Canva" button under this presentation preview.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Start editing your presentation.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You need to sign in to your         Canva account.</a:t>
              </a:r>
            </a:p>
            <a:p>
              <a:pPr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87319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Canva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00843" y="5974989"/>
            <a:ext cx="5686395" cy="3500882"/>
            <a:chOff x="0" y="0"/>
            <a:chExt cx="7581860" cy="4667843"/>
          </a:xfrm>
        </p:grpSpPr>
        <p:sp>
          <p:nvSpPr>
            <p:cNvPr id="17" name="TextBox 17"/>
            <p:cNvSpPr txBox="1"/>
            <p:nvPr/>
          </p:nvSpPr>
          <p:spPr>
            <a:xfrm>
              <a:off x="726791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PowerPoint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9392"/>
              <a:ext cx="6855068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a PowerPoint template.</a:t>
              </a:r>
            </a:p>
            <a:p>
              <a:pPr marL="453390" lvl="1" indent="-226695" algn="l">
                <a:lnSpc>
                  <a:spcPts val="3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Open the design in Canva.              This will provide you with all the    fonts used and elements used in    this presentation as listed on page 32. Learn more on slide 5.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92050" y="5974989"/>
            <a:ext cx="5601970" cy="3110357"/>
            <a:chOff x="0" y="0"/>
            <a:chExt cx="7469293" cy="4147143"/>
          </a:xfrm>
        </p:grpSpPr>
        <p:sp>
          <p:nvSpPr>
            <p:cNvPr id="20" name="TextBox 20"/>
            <p:cNvSpPr txBox="1"/>
            <p:nvPr/>
          </p:nvSpPr>
          <p:spPr>
            <a:xfrm>
              <a:off x="614225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Google Slides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      a GoogleSlide template.                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This will provide you with all the.  fonts used and elements used in    this presentation as listed on page 32. Learn more on slide 6.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457871"/>
            <a:chOff x="0" y="0"/>
            <a:chExt cx="24384000" cy="5943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7000"/>
            </a:blip>
            <a:srcRect t="31723" b="31723"/>
            <a:stretch>
              <a:fillRect/>
            </a:stretch>
          </p:blipFill>
          <p:spPr>
            <a:xfrm>
              <a:off x="0" y="0"/>
              <a:ext cx="24384000" cy="594382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011122" y="5240077"/>
            <a:ext cx="2265757" cy="2253398"/>
          </a:xfrm>
          <a:custGeom>
            <a:avLst/>
            <a:gdLst/>
            <a:ahLst/>
            <a:cxnLst/>
            <a:rect l="l" t="t" r="r" b="b"/>
            <a:pathLst>
              <a:path w="2265757" h="2253398">
                <a:moveTo>
                  <a:pt x="0" y="0"/>
                </a:moveTo>
                <a:lnTo>
                  <a:pt x="2265756" y="0"/>
                </a:lnTo>
                <a:lnTo>
                  <a:pt x="2265756" y="2253397"/>
                </a:lnTo>
                <a:lnTo>
                  <a:pt x="0" y="225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2083" y="5436720"/>
            <a:ext cx="2041796" cy="2056755"/>
          </a:xfrm>
          <a:custGeom>
            <a:avLst/>
            <a:gdLst/>
            <a:ahLst/>
            <a:cxnLst/>
            <a:rect l="l" t="t" r="r" b="b"/>
            <a:pathLst>
              <a:path w="2041796" h="2056755">
                <a:moveTo>
                  <a:pt x="0" y="0"/>
                </a:moveTo>
                <a:lnTo>
                  <a:pt x="2041796" y="0"/>
                </a:lnTo>
                <a:lnTo>
                  <a:pt x="2041796" y="2056754"/>
                </a:lnTo>
                <a:lnTo>
                  <a:pt x="0" y="205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3985" y="5545302"/>
            <a:ext cx="1947867" cy="1965738"/>
          </a:xfrm>
          <a:custGeom>
            <a:avLst/>
            <a:gdLst/>
            <a:ahLst/>
            <a:cxnLst/>
            <a:rect l="l" t="t" r="r" b="b"/>
            <a:pathLst>
              <a:path w="1947867" h="1965738">
                <a:moveTo>
                  <a:pt x="0" y="0"/>
                </a:moveTo>
                <a:lnTo>
                  <a:pt x="1947868" y="0"/>
                </a:lnTo>
                <a:lnTo>
                  <a:pt x="1947868" y="1965738"/>
                </a:lnTo>
                <a:lnTo>
                  <a:pt x="0" y="196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400000">
            <a:off x="3385766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9472241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72837" y="8611016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51506" y="8193353"/>
            <a:ext cx="4984988" cy="1121651"/>
            <a:chOff x="0" y="0"/>
            <a:chExt cx="6646650" cy="1495535"/>
          </a:xfrm>
        </p:grpSpPr>
        <p:sp>
          <p:nvSpPr>
            <p:cNvPr id="11" name="TextBox 11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0175" y="8193353"/>
            <a:ext cx="4984988" cy="1121651"/>
            <a:chOff x="0" y="0"/>
            <a:chExt cx="6646650" cy="1495535"/>
          </a:xfrm>
        </p:grpSpPr>
        <p:sp>
          <p:nvSpPr>
            <p:cNvPr id="14" name="TextBox 14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7" name="AutoShape 1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1" name="AutoShape 2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01387" y="8117153"/>
            <a:ext cx="372788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27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2504036" y="-940874"/>
            <a:ext cx="13220356" cy="13244436"/>
          </a:xfrm>
          <a:custGeom>
            <a:avLst/>
            <a:gdLst/>
            <a:ahLst/>
            <a:cxnLst/>
            <a:rect l="l" t="t" r="r" b="b"/>
            <a:pathLst>
              <a:path w="13220356" h="13244436">
                <a:moveTo>
                  <a:pt x="0" y="0"/>
                </a:moveTo>
                <a:lnTo>
                  <a:pt x="13220356" y="0"/>
                </a:lnTo>
                <a:lnTo>
                  <a:pt x="13220356" y="13244436"/>
                </a:lnTo>
                <a:lnTo>
                  <a:pt x="0" y="1324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8772578" cy="10287000"/>
            <a:chOff x="0" y="0"/>
            <a:chExt cx="1169677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49243" r="13447"/>
            <a:stretch>
              <a:fillRect/>
            </a:stretch>
          </p:blipFill>
          <p:spPr>
            <a:xfrm>
              <a:off x="0" y="0"/>
              <a:ext cx="1169677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412576" y="3514406"/>
            <a:ext cx="8988469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Write a</a:t>
            </a:r>
          </a:p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Heading Here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endParaRPr lang="en-US" sz="8499">
              <a:solidFill>
                <a:srgbClr val="47F4F4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777" y="980002"/>
            <a:ext cx="5768416" cy="6710851"/>
            <a:chOff x="0" y="0"/>
            <a:chExt cx="1519253" cy="17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40274">
            <a:off x="440357" y="-1655042"/>
            <a:ext cx="13572361" cy="13597083"/>
          </a:xfrm>
          <a:custGeom>
            <a:avLst/>
            <a:gdLst/>
            <a:ahLst/>
            <a:cxnLst/>
            <a:rect l="l" t="t" r="r" b="b"/>
            <a:pathLst>
              <a:path w="13572361" h="13597083">
                <a:moveTo>
                  <a:pt x="0" y="0"/>
                </a:moveTo>
                <a:lnTo>
                  <a:pt x="13572362" y="0"/>
                </a:lnTo>
                <a:lnTo>
                  <a:pt x="13572362" y="13597084"/>
                </a:lnTo>
                <a:lnTo>
                  <a:pt x="0" y="1359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79971" y="1906600"/>
            <a:ext cx="5768416" cy="6710851"/>
            <a:chOff x="0" y="0"/>
            <a:chExt cx="1519253" cy="17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12719" y="237052"/>
            <a:ext cx="5768416" cy="6710851"/>
            <a:chOff x="0" y="0"/>
            <a:chExt cx="1519253" cy="17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742950"/>
            <a:ext cx="4332639" cy="6517259"/>
            <a:chOff x="0" y="0"/>
            <a:chExt cx="5776852" cy="868967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1011" t="11955" r="40328" b="23458"/>
            <a:stretch>
              <a:fillRect/>
            </a:stretch>
          </p:blipFill>
          <p:spPr>
            <a:xfrm>
              <a:off x="0" y="0"/>
              <a:ext cx="5776852" cy="868967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39614" y="1669549"/>
            <a:ext cx="5825773" cy="6517259"/>
            <a:chOff x="0" y="0"/>
            <a:chExt cx="7767698" cy="868967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23075" t="5731" r="41308" b="34504"/>
            <a:stretch>
              <a:fillRect/>
            </a:stretch>
          </p:blipFill>
          <p:spPr>
            <a:xfrm>
              <a:off x="0" y="0"/>
              <a:ext cx="7767698" cy="868967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572361" y="0"/>
            <a:ext cx="4715639" cy="6517259"/>
            <a:chOff x="0" y="0"/>
            <a:chExt cx="6287518" cy="868967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4872" r="26890"/>
            <a:stretch>
              <a:fillRect/>
            </a:stretch>
          </p:blipFill>
          <p:spPr>
            <a:xfrm>
              <a:off x="0" y="0"/>
              <a:ext cx="6287518" cy="8689679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1185451" y="8982075"/>
            <a:ext cx="60738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59"/>
              </a:lnSpc>
            </a:pPr>
            <a:r>
              <a:rPr lang="en-US" sz="2400">
                <a:solidFill>
                  <a:srgbClr val="47F4F4"/>
                </a:solidFill>
                <a:latin typeface="Agrandir Wide Thin Bold"/>
              </a:rPr>
              <a:t>Write a caption for the photos.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1720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7" y="0"/>
                </a:lnTo>
                <a:lnTo>
                  <a:pt x="7086677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661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8" y="0"/>
                </a:lnTo>
                <a:lnTo>
                  <a:pt x="7086678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4461036"/>
            <a:ext cx="18288000" cy="5825964"/>
            <a:chOff x="0" y="0"/>
            <a:chExt cx="24384000" cy="776795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52034"/>
            <a:stretch>
              <a:fillRect/>
            </a:stretch>
          </p:blipFill>
          <p:spPr>
            <a:xfrm>
              <a:off x="0" y="0"/>
              <a:ext cx="24384000" cy="776795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584079" y="-336229"/>
            <a:ext cx="13119842" cy="8685327"/>
            <a:chOff x="0" y="0"/>
            <a:chExt cx="598063" cy="395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8063" cy="395917"/>
            </a:xfrm>
            <a:custGeom>
              <a:avLst/>
              <a:gdLst/>
              <a:ahLst/>
              <a:cxnLst/>
              <a:rect l="l" t="t" r="r" b="b"/>
              <a:pathLst>
                <a:path w="598063" h="395917">
                  <a:moveTo>
                    <a:pt x="598063" y="0"/>
                  </a:moveTo>
                  <a:lnTo>
                    <a:pt x="598063" y="281617"/>
                  </a:lnTo>
                  <a:lnTo>
                    <a:pt x="299032" y="395917"/>
                  </a:lnTo>
                  <a:lnTo>
                    <a:pt x="0" y="281617"/>
                  </a:lnTo>
                  <a:lnTo>
                    <a:pt x="0" y="0"/>
                  </a:lnTo>
                  <a:lnTo>
                    <a:pt x="598063" y="0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98063" cy="30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5709" y="885825"/>
            <a:ext cx="15216582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Write an original statement or</a:t>
            </a:r>
          </a:p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inspiring quote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1618" y="5653514"/>
            <a:ext cx="1280476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Include a credit, citation, or</a:t>
            </a:r>
          </a:p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supporting message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193" y="3689350"/>
            <a:ext cx="4164547" cy="6597650"/>
            <a:chOff x="0" y="0"/>
            <a:chExt cx="5552729" cy="87968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4982" t="11871" r="18125" b="405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824549" y="3689350"/>
            <a:ext cx="4164547" cy="6597650"/>
            <a:chOff x="0" y="0"/>
            <a:chExt cx="5552729" cy="8796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9825" r="17053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98904" y="3689350"/>
            <a:ext cx="4164547" cy="6597650"/>
            <a:chOff x="0" y="0"/>
            <a:chExt cx="5552729" cy="87968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36157" t="6452" r="34214" b="62274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73260" y="3689350"/>
            <a:ext cx="4164547" cy="6597650"/>
            <a:chOff x="0" y="0"/>
            <a:chExt cx="5552729" cy="879686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31588" t="7248" r="3784" b="24537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350193" y="8197279"/>
            <a:ext cx="4164547" cy="2089721"/>
            <a:chOff x="0" y="0"/>
            <a:chExt cx="7620000" cy="3823626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820032" y="8197279"/>
            <a:ext cx="4164547" cy="2089721"/>
            <a:chOff x="0" y="0"/>
            <a:chExt cx="7620000" cy="3823626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9293896" y="8197279"/>
            <a:ext cx="4164547" cy="2089721"/>
            <a:chOff x="0" y="0"/>
            <a:chExt cx="7620000" cy="3823626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10800000">
            <a:off x="13773260" y="8197279"/>
            <a:ext cx="4164547" cy="2089721"/>
            <a:chOff x="0" y="0"/>
            <a:chExt cx="7620000" cy="3823626"/>
          </a:xfrm>
        </p:grpSpPr>
        <p:sp>
          <p:nvSpPr>
            <p:cNvPr id="23" name="Freeform 23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7603" y="9041563"/>
            <a:ext cx="2429727" cy="831299"/>
            <a:chOff x="0" y="0"/>
            <a:chExt cx="3239636" cy="110839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91959" y="9041563"/>
            <a:ext cx="2429727" cy="831299"/>
            <a:chOff x="0" y="0"/>
            <a:chExt cx="3239636" cy="110839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66314" y="9041563"/>
            <a:ext cx="2429727" cy="831299"/>
            <a:chOff x="0" y="0"/>
            <a:chExt cx="3239636" cy="1108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40670" y="9041563"/>
            <a:ext cx="2429727" cy="831299"/>
            <a:chOff x="0" y="0"/>
            <a:chExt cx="3239636" cy="11083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9" y="2784190"/>
            <a:ext cx="4876800" cy="7502810"/>
            <a:chOff x="0" y="0"/>
            <a:chExt cx="6502400" cy="10003747"/>
          </a:xfrm>
        </p:grpSpPr>
        <p:grpSp>
          <p:nvGrpSpPr>
            <p:cNvPr id="4" name="Group 4"/>
            <p:cNvGrpSpPr/>
            <p:nvPr/>
          </p:nvGrpSpPr>
          <p:grpSpPr>
            <a:xfrm>
              <a:off x="474507" y="3039153"/>
              <a:ext cx="5553386" cy="6964594"/>
              <a:chOff x="0" y="0"/>
              <a:chExt cx="1096965" cy="137572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01570" y="2784190"/>
            <a:ext cx="4876800" cy="7502810"/>
            <a:chOff x="0" y="0"/>
            <a:chExt cx="6502400" cy="10003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509111" y="3039153"/>
              <a:ext cx="5553386" cy="6964594"/>
              <a:chOff x="0" y="0"/>
              <a:chExt cx="1096965" cy="13757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830541" y="2784190"/>
            <a:ext cx="4876800" cy="7502810"/>
            <a:chOff x="0" y="0"/>
            <a:chExt cx="6502400" cy="10003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544536" y="3039153"/>
              <a:ext cx="5553386" cy="6964594"/>
              <a:chOff x="0" y="0"/>
              <a:chExt cx="1096965" cy="13757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238355" y="2784190"/>
            <a:ext cx="4876800" cy="7502810"/>
            <a:chOff x="0" y="0"/>
            <a:chExt cx="6502400" cy="10003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74835" y="3039153"/>
              <a:ext cx="5553386" cy="6964594"/>
              <a:chOff x="0" y="0"/>
              <a:chExt cx="1096965" cy="13757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25" name="AutoShape 25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28725" y="3140325"/>
            <a:ext cx="4164547" cy="416453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9397" t="-18651" r="-24785" b="-24047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83649" y="3140325"/>
            <a:ext cx="4164547" cy="4164530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9749" r="-1436" b="-21185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239188" y="3140325"/>
            <a:ext cx="4164547" cy="416453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96949" t="-27764" r="-98363" b="-315483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3594728" y="3140325"/>
            <a:ext cx="4164547" cy="4164530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7516" t="-3006" r="-18965" b="-8671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5889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0813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635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189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5889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0813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0635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189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2500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2884479" y="1507900"/>
            <a:ext cx="4516566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799"/>
              </a:lnSpc>
              <a:spcBef>
                <a:spcPct val="0"/>
              </a:spcBef>
            </a:pPr>
            <a:r>
              <a:rPr lang="en-US" sz="13999">
                <a:solidFill>
                  <a:srgbClr val="47F4F4"/>
                </a:solidFill>
                <a:latin typeface="Agrandir Wide Thin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748" y="4059458"/>
            <a:ext cx="76772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Section Header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700" y="0"/>
            <a:ext cx="7988300" cy="10287000"/>
            <a:chOff x="0" y="0"/>
            <a:chExt cx="21039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14" cy="2709333"/>
            </a:xfrm>
            <a:custGeom>
              <a:avLst/>
              <a:gdLst/>
              <a:ahLst/>
              <a:cxnLst/>
              <a:rect l="l" t="t" r="r" b="b"/>
              <a:pathLst>
                <a:path w="2103914" h="2709333">
                  <a:moveTo>
                    <a:pt x="0" y="0"/>
                  </a:moveTo>
                  <a:lnTo>
                    <a:pt x="2103914" y="0"/>
                  </a:lnTo>
                  <a:lnTo>
                    <a:pt x="21039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039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1608072" y="2244477"/>
            <a:ext cx="5523957" cy="5798046"/>
          </a:xfrm>
          <a:custGeom>
            <a:avLst/>
            <a:gdLst/>
            <a:ahLst/>
            <a:cxnLst/>
            <a:rect l="l" t="t" r="r" b="b"/>
            <a:pathLst>
              <a:path w="5523957" h="5798046">
                <a:moveTo>
                  <a:pt x="0" y="0"/>
                </a:moveTo>
                <a:lnTo>
                  <a:pt x="5523956" y="0"/>
                </a:lnTo>
                <a:lnTo>
                  <a:pt x="5523956" y="5798046"/>
                </a:lnTo>
                <a:lnTo>
                  <a:pt x="0" y="579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86955" y="3224213"/>
            <a:ext cx="941274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Big Topic or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955" y="6329363"/>
            <a:ext cx="884022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0938" y="12377"/>
            <a:ext cx="20589876" cy="10262247"/>
            <a:chOff x="0" y="0"/>
            <a:chExt cx="27453168" cy="13682996"/>
          </a:xfrm>
        </p:grpSpPr>
        <p:sp>
          <p:nvSpPr>
            <p:cNvPr id="3" name="Freeform 3"/>
            <p:cNvSpPr/>
            <p:nvPr/>
          </p:nvSpPr>
          <p:spPr>
            <a:xfrm>
              <a:off x="13720234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031221"/>
            <a:ext cx="16230600" cy="38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8"/>
              </a:lnSpc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Write Your</a:t>
            </a:r>
          </a:p>
          <a:p>
            <a:pPr marL="0" lvl="0" indent="0" algn="ctr">
              <a:lnSpc>
                <a:spcPts val="13838"/>
              </a:lnSpc>
              <a:spcBef>
                <a:spcPct val="0"/>
              </a:spcBef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Topic or Idea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1009" y="-1369491"/>
            <a:ext cx="13025982" cy="130259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427928">
            <a:off x="-1340785" y="-5416089"/>
            <a:ext cx="20914137" cy="20499530"/>
          </a:xfrm>
          <a:custGeom>
            <a:avLst/>
            <a:gdLst/>
            <a:ahLst/>
            <a:cxnLst/>
            <a:rect l="l" t="t" r="r" b="b"/>
            <a:pathLst>
              <a:path w="20914137" h="20499530">
                <a:moveTo>
                  <a:pt x="0" y="0"/>
                </a:moveTo>
                <a:lnTo>
                  <a:pt x="20914137" y="0"/>
                </a:lnTo>
                <a:lnTo>
                  <a:pt x="20914137" y="20499530"/>
                </a:lnTo>
                <a:lnTo>
                  <a:pt x="0" y="2049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660" t="-17933" r="-16939" b="-204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6485" y="5787328"/>
            <a:ext cx="90350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 featured statistic.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5198" y="3542513"/>
            <a:ext cx="10117604" cy="208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6"/>
              </a:lnSpc>
              <a:spcBef>
                <a:spcPct val="0"/>
              </a:spcBef>
            </a:pPr>
            <a:r>
              <a:rPr lang="en-US" sz="11830" u="none">
                <a:solidFill>
                  <a:srgbClr val="FFFFFF"/>
                </a:solidFill>
                <a:latin typeface="Agrandir Wide Thin Bold"/>
              </a:rPr>
              <a:t>123,456,789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Requisitos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22158" y="3933825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Espaço</a:t>
            </a:r>
            <a:r>
              <a:rPr lang="pt-BR" sz="2400" dirty="0"/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Energia</a:t>
            </a:r>
            <a:r>
              <a:rPr lang="pt-BR" sz="2400" dirty="0"/>
              <a:t>: UPS e geradores.</a:t>
            </a:r>
            <a:endParaRPr lang="pt-BR" sz="24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Resfriamento</a:t>
            </a:r>
            <a:r>
              <a:rPr lang="pt-BR" sz="2400" dirty="0"/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Segurança Física</a:t>
            </a:r>
            <a:r>
              <a:rPr lang="pt-BR" sz="2400" dirty="0"/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Conectividade</a:t>
            </a:r>
            <a:r>
              <a:rPr lang="pt-BR" sz="2400" dirty="0"/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/>
              <a:t>Equipamentos de Rede</a:t>
            </a:r>
            <a:r>
              <a:rPr lang="pt-BR" sz="2400" dirty="0"/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9" y="0"/>
            <a:ext cx="18271082" cy="10287000"/>
          </a:xfrm>
          <a:custGeom>
            <a:avLst/>
            <a:gdLst/>
            <a:ahLst/>
            <a:cxnLst/>
            <a:rect l="l" t="t" r="r" b="b"/>
            <a:pathLst>
              <a:path w="18271082" h="10287000">
                <a:moveTo>
                  <a:pt x="0" y="0"/>
                </a:moveTo>
                <a:lnTo>
                  <a:pt x="18271082" y="0"/>
                </a:lnTo>
                <a:lnTo>
                  <a:pt x="18271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1327" y="2019842"/>
            <a:ext cx="4808488" cy="7220969"/>
            <a:chOff x="0" y="0"/>
            <a:chExt cx="1266433" cy="190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9756" y="2019842"/>
            <a:ext cx="4808488" cy="7220969"/>
            <a:chOff x="0" y="0"/>
            <a:chExt cx="1266433" cy="19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185" y="2019842"/>
            <a:ext cx="4808488" cy="7220969"/>
            <a:chOff x="0" y="0"/>
            <a:chExt cx="1266433" cy="19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72" y="4580877"/>
            <a:ext cx="4051598" cy="18295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500299"/>
            <a:ext cx="3086100" cy="1800225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3399131" y="4436891"/>
            <a:ext cx="2766595" cy="2168005"/>
          </a:xfrm>
          <a:custGeom>
            <a:avLst/>
            <a:gdLst/>
            <a:ahLst/>
            <a:cxnLst/>
            <a:rect l="l" t="t" r="r" b="b"/>
            <a:pathLst>
              <a:path w="2766595" h="2168005">
                <a:moveTo>
                  <a:pt x="0" y="0"/>
                </a:moveTo>
                <a:lnTo>
                  <a:pt x="2766595" y="0"/>
                </a:lnTo>
                <a:lnTo>
                  <a:pt x="2766595" y="2168004"/>
                </a:lnTo>
                <a:lnTo>
                  <a:pt x="0" y="216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9632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75%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8061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061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12 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204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9632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451" y="2919362"/>
            <a:ext cx="442824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grandir Wide Thin Bold"/>
              </a:rPr>
              <a:t>2 out of 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9676" y="6677844"/>
            <a:ext cx="1102864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Write a closing statement or call-to-action here.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202" y="6875745"/>
            <a:ext cx="18798404" cy="4226454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2818025" y="5567011"/>
            <a:ext cx="12651949" cy="130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SlidesCarnival 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for the presentation template</a:t>
            </a:r>
          </a:p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Pexels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 for the photos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8025" y="4090636"/>
            <a:ext cx="126519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This presentation template is free for</a:t>
            </a:r>
          </a:p>
          <a:p>
            <a:pPr marL="0" lvl="0" indent="0"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everyone to use thanks to the following: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987624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4124901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Credits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774862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572434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64637" y="3813859"/>
            <a:ext cx="14158726" cy="4268593"/>
            <a:chOff x="0" y="0"/>
            <a:chExt cx="18878302" cy="5691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482247" y="4528793"/>
            <a:ext cx="133235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This presentation template uses the following free fonts: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8025" y="5227293"/>
            <a:ext cx="12651949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Titles: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Headers: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Body Copy: DM Sans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5988"/>
            <a:ext cx="1623060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Agrandir Wide Thin Bold"/>
              </a:rPr>
              <a:t>You can find these fonts online too. 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637" y="671513"/>
            <a:ext cx="1415872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Fonts In this Presentation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0"/>
            <a:ext cx="10687050" cy="10287000"/>
            <a:chOff x="0" y="0"/>
            <a:chExt cx="28146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4696" cy="2709333"/>
            </a:xfrm>
            <a:custGeom>
              <a:avLst/>
              <a:gdLst/>
              <a:ahLst/>
              <a:cxnLst/>
              <a:rect l="l" t="t" r="r" b="b"/>
              <a:pathLst>
                <a:path w="2814696" h="2709333">
                  <a:moveTo>
                    <a:pt x="0" y="0"/>
                  </a:moveTo>
                  <a:lnTo>
                    <a:pt x="2814696" y="0"/>
                  </a:lnTo>
                  <a:lnTo>
                    <a:pt x="2814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146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0460" y="1553613"/>
            <a:ext cx="2105878" cy="2640742"/>
            <a:chOff x="0" y="0"/>
            <a:chExt cx="2807838" cy="3520989"/>
          </a:xfrm>
        </p:grpSpPr>
        <p:sp>
          <p:nvSpPr>
            <p:cNvPr id="6" name="Freeform 6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304591"/>
              <a:ext cx="2807838" cy="220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>
                  <a:solidFill>
                    <a:srgbClr val="FFFFFF"/>
                  </a:solidFill>
                  <a:latin typeface="Agrandir Wide Thin Bold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460" y="5551484"/>
            <a:ext cx="2105878" cy="2640742"/>
            <a:chOff x="0" y="0"/>
            <a:chExt cx="2807838" cy="3520989"/>
          </a:xfrm>
        </p:grpSpPr>
        <p:sp>
          <p:nvSpPr>
            <p:cNvPr id="9" name="Freeform 9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75467" y="1553613"/>
            <a:ext cx="2105878" cy="2640742"/>
            <a:chOff x="0" y="0"/>
            <a:chExt cx="2807838" cy="3520989"/>
          </a:xfrm>
        </p:grpSpPr>
        <p:sp>
          <p:nvSpPr>
            <p:cNvPr id="12" name="Freeform 12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75467" y="5551484"/>
            <a:ext cx="2105878" cy="2640742"/>
            <a:chOff x="0" y="0"/>
            <a:chExt cx="2807838" cy="3520989"/>
          </a:xfrm>
        </p:grpSpPr>
        <p:sp>
          <p:nvSpPr>
            <p:cNvPr id="15" name="Freeform 15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0460" y="4489630"/>
            <a:ext cx="21058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STRENGTHS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069" y="8487500"/>
            <a:ext cx="277666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OPPORTUNITIES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01958" y="448963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WEAKNESSES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1958" y="848750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THREATS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2" name="AutoShape 2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7600950" y="1725063"/>
          <a:ext cx="10329713" cy="6919639"/>
        </p:xfrm>
        <a:graphic>
          <a:graphicData uri="http://schemas.openxmlformats.org/drawingml/2006/table">
            <a:tbl>
              <a:tblPr/>
              <a:tblGrid>
                <a:gridCol w="43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STRENGTHS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are you doing well?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sets you apart?                           What are your good qualities?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WEAKNESSES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Where do you need to improve?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resources adequate?                    What do others do better than you?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OPPORTUNITIES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your goals?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demands shifting?                         How can it be improved?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THREATS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the blockers you're facing?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factors outside of                your control?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7" name="AutoShape 2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13" y="761352"/>
            <a:ext cx="9544607" cy="93066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86955" y="5669387"/>
            <a:ext cx="80032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55" y="2604730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731787" y="7729493"/>
            <a:ext cx="1900820" cy="19008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25226" y="7729493"/>
            <a:ext cx="1900820" cy="19008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6489" y="7729493"/>
            <a:ext cx="1900820" cy="19008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03624" y="7729493"/>
            <a:ext cx="1900820" cy="19008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9" name="AutoShape 1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AutoShape 22"/>
          <p:cNvSpPr/>
          <p:nvPr/>
        </p:nvSpPr>
        <p:spPr>
          <a:xfrm rot="-5400000">
            <a:off x="8447571" y="4823333"/>
            <a:ext cx="61175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724192" y="5350287"/>
            <a:ext cx="1900820" cy="1900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63909" y="5350287"/>
            <a:ext cx="1900820" cy="190082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rot="-5400000">
            <a:off x="3483840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5400000">
            <a:off x="2185778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-5400000">
            <a:off x="10364177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5400000">
            <a:off x="6242913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-5400000">
            <a:off x="14421312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5400000">
            <a:off x="11643947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4668499" y="5134729"/>
            <a:ext cx="8174395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2632788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811186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803041" y="2760757"/>
            <a:ext cx="1900820" cy="190082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7831859" y="2789578"/>
            <a:ext cx="1843184" cy="1843177"/>
            <a:chOff x="0" y="0"/>
            <a:chExt cx="6350000" cy="63499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99" t="-2702" r="-100182" b="-80353"/>
              </a:stretch>
            </a:blip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753009" y="5379109"/>
            <a:ext cx="1843184" cy="1843177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8271" t="-27889" r="-8106" b="-63029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1892726" y="5379109"/>
            <a:ext cx="1843184" cy="1843177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51" r="-13765" b="-66298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760605" y="7758314"/>
            <a:ext cx="1843184" cy="1843177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89397" t="-18651" r="-24785" b="-24047"/>
              </a:stretch>
            </a:blip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5754043" y="7758314"/>
            <a:ext cx="1843184" cy="1843177"/>
            <a:chOff x="0" y="0"/>
            <a:chExt cx="6350000" cy="63499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878" r="-584" b="-20463"/>
              </a:stretch>
            </a:blip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9875307" y="7758314"/>
            <a:ext cx="1843184" cy="1843177"/>
            <a:chOff x="0" y="0"/>
            <a:chExt cx="6350000" cy="63499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3411" t="-25303" r="-95430" b="-308232"/>
              </a:stretch>
            </a:blip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3932442" y="7758314"/>
            <a:ext cx="1843184" cy="1843177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866" t="-8168" r="-23144" b="-88348"/>
              </a:stretch>
            </a:blipFill>
          </p:spPr>
        </p:sp>
      </p:grpSp>
      <p:sp>
        <p:nvSpPr>
          <p:cNvPr id="55" name="TextBox 55"/>
          <p:cNvSpPr txBox="1"/>
          <p:nvPr/>
        </p:nvSpPr>
        <p:spPr>
          <a:xfrm>
            <a:off x="2982803" y="20193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6000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Add a Chart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960793" y="3292384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026423" y="58952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63581" y="5873995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4215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7265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05271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05612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960793" y="3676559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026423" y="62794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863581" y="6258170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4215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897265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005271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05612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9970" y="3031363"/>
            <a:ext cx="1599085" cy="1526399"/>
          </a:xfrm>
          <a:custGeom>
            <a:avLst/>
            <a:gdLst/>
            <a:ahLst/>
            <a:cxnLst/>
            <a:rect l="l" t="t" r="r" b="b"/>
            <a:pathLst>
              <a:path w="1599085" h="1526399">
                <a:moveTo>
                  <a:pt x="0" y="0"/>
                </a:moveTo>
                <a:lnTo>
                  <a:pt x="1599085" y="0"/>
                </a:lnTo>
                <a:lnTo>
                  <a:pt x="1599085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8485" y="3031363"/>
            <a:ext cx="1780815" cy="1605971"/>
          </a:xfrm>
          <a:custGeom>
            <a:avLst/>
            <a:gdLst/>
            <a:ahLst/>
            <a:cxnLst/>
            <a:rect l="l" t="t" r="r" b="b"/>
            <a:pathLst>
              <a:path w="1780815" h="1605971">
                <a:moveTo>
                  <a:pt x="0" y="0"/>
                </a:moveTo>
                <a:lnTo>
                  <a:pt x="1780815" y="0"/>
                </a:lnTo>
                <a:lnTo>
                  <a:pt x="1780815" y="1605971"/>
                </a:lnTo>
                <a:lnTo>
                  <a:pt x="0" y="1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1357" y="915123"/>
            <a:ext cx="1881683" cy="1378761"/>
          </a:xfrm>
          <a:custGeom>
            <a:avLst/>
            <a:gdLst/>
            <a:ahLst/>
            <a:cxnLst/>
            <a:rect l="l" t="t" r="r" b="b"/>
            <a:pathLst>
              <a:path w="1881683" h="1378761">
                <a:moveTo>
                  <a:pt x="0" y="0"/>
                </a:moveTo>
                <a:lnTo>
                  <a:pt x="1881684" y="0"/>
                </a:lnTo>
                <a:lnTo>
                  <a:pt x="1881684" y="1378760"/>
                </a:lnTo>
                <a:lnTo>
                  <a:pt x="0" y="1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4304" y="2885426"/>
            <a:ext cx="1681508" cy="1672336"/>
          </a:xfrm>
          <a:custGeom>
            <a:avLst/>
            <a:gdLst/>
            <a:ahLst/>
            <a:cxnLst/>
            <a:rect l="l" t="t" r="r" b="b"/>
            <a:pathLst>
              <a:path w="1681508" h="1672336">
                <a:moveTo>
                  <a:pt x="0" y="0"/>
                </a:moveTo>
                <a:lnTo>
                  <a:pt x="1681508" y="0"/>
                </a:lnTo>
                <a:lnTo>
                  <a:pt x="1681508" y="1672336"/>
                </a:lnTo>
                <a:lnTo>
                  <a:pt x="0" y="1672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5242" y="3031363"/>
            <a:ext cx="1515298" cy="1526399"/>
          </a:xfrm>
          <a:custGeom>
            <a:avLst/>
            <a:gdLst/>
            <a:ahLst/>
            <a:cxnLst/>
            <a:rect l="l" t="t" r="r" b="b"/>
            <a:pathLst>
              <a:path w="1515298" h="1526399">
                <a:moveTo>
                  <a:pt x="0" y="0"/>
                </a:moveTo>
                <a:lnTo>
                  <a:pt x="1515298" y="0"/>
                </a:lnTo>
                <a:lnTo>
                  <a:pt x="1515298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0241" y="972427"/>
            <a:ext cx="1445590" cy="1458852"/>
          </a:xfrm>
          <a:custGeom>
            <a:avLst/>
            <a:gdLst/>
            <a:ahLst/>
            <a:cxnLst/>
            <a:rect l="l" t="t" r="r" b="b"/>
            <a:pathLst>
              <a:path w="1445590" h="1458852">
                <a:moveTo>
                  <a:pt x="0" y="0"/>
                </a:moveTo>
                <a:lnTo>
                  <a:pt x="1445589" y="0"/>
                </a:lnTo>
                <a:lnTo>
                  <a:pt x="1445589" y="1458851"/>
                </a:lnTo>
                <a:lnTo>
                  <a:pt x="0" y="1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8568" y="769410"/>
            <a:ext cx="1614390" cy="1694493"/>
          </a:xfrm>
          <a:custGeom>
            <a:avLst/>
            <a:gdLst/>
            <a:ahLst/>
            <a:cxnLst/>
            <a:rect l="l" t="t" r="r" b="b"/>
            <a:pathLst>
              <a:path w="1614390" h="1694493">
                <a:moveTo>
                  <a:pt x="0" y="0"/>
                </a:moveTo>
                <a:lnTo>
                  <a:pt x="1614390" y="0"/>
                </a:lnTo>
                <a:lnTo>
                  <a:pt x="1614390" y="1694493"/>
                </a:lnTo>
                <a:lnTo>
                  <a:pt x="0" y="1694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78485" y="918901"/>
            <a:ext cx="1780815" cy="1395511"/>
          </a:xfrm>
          <a:custGeom>
            <a:avLst/>
            <a:gdLst/>
            <a:ahLst/>
            <a:cxnLst/>
            <a:rect l="l" t="t" r="r" b="b"/>
            <a:pathLst>
              <a:path w="1780815" h="1395511">
                <a:moveTo>
                  <a:pt x="0" y="0"/>
                </a:moveTo>
                <a:lnTo>
                  <a:pt x="1780815" y="0"/>
                </a:lnTo>
                <a:lnTo>
                  <a:pt x="1780815" y="1395511"/>
                </a:lnTo>
                <a:lnTo>
                  <a:pt x="0" y="1395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923510" y="5527172"/>
            <a:ext cx="1505926" cy="1358072"/>
          </a:xfrm>
          <a:custGeom>
            <a:avLst/>
            <a:gdLst/>
            <a:ahLst/>
            <a:cxnLst/>
            <a:rect l="l" t="t" r="r" b="b"/>
            <a:pathLst>
              <a:path w="1505926" h="1358072">
                <a:moveTo>
                  <a:pt x="0" y="0"/>
                </a:moveTo>
                <a:lnTo>
                  <a:pt x="1505926" y="0"/>
                </a:lnTo>
                <a:lnTo>
                  <a:pt x="1505926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86921" y="7842044"/>
            <a:ext cx="1544480" cy="1544480"/>
          </a:xfrm>
          <a:custGeom>
            <a:avLst/>
            <a:gdLst/>
            <a:ahLst/>
            <a:cxnLst/>
            <a:rect l="l" t="t" r="r" b="b"/>
            <a:pathLst>
              <a:path w="1544480" h="1544480">
                <a:moveTo>
                  <a:pt x="0" y="0"/>
                </a:moveTo>
                <a:lnTo>
                  <a:pt x="1544479" y="0"/>
                </a:lnTo>
                <a:lnTo>
                  <a:pt x="1544479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9061" y="5401518"/>
            <a:ext cx="1439663" cy="1609380"/>
          </a:xfrm>
          <a:custGeom>
            <a:avLst/>
            <a:gdLst/>
            <a:ahLst/>
            <a:cxnLst/>
            <a:rect l="l" t="t" r="r" b="b"/>
            <a:pathLst>
              <a:path w="1439663" h="1609380">
                <a:moveTo>
                  <a:pt x="0" y="0"/>
                </a:moveTo>
                <a:lnTo>
                  <a:pt x="1439663" y="0"/>
                </a:lnTo>
                <a:lnTo>
                  <a:pt x="1439663" y="1609380"/>
                </a:lnTo>
                <a:lnTo>
                  <a:pt x="0" y="16093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50991" y="7842044"/>
            <a:ext cx="1584821" cy="1544480"/>
          </a:xfrm>
          <a:custGeom>
            <a:avLst/>
            <a:gdLst/>
            <a:ahLst/>
            <a:cxnLst/>
            <a:rect l="l" t="t" r="r" b="b"/>
            <a:pathLst>
              <a:path w="1584821" h="1544480">
                <a:moveTo>
                  <a:pt x="0" y="0"/>
                </a:moveTo>
                <a:lnTo>
                  <a:pt x="1584821" y="0"/>
                </a:lnTo>
                <a:lnTo>
                  <a:pt x="1584821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73562" y="5278059"/>
            <a:ext cx="1819172" cy="1856298"/>
          </a:xfrm>
          <a:custGeom>
            <a:avLst/>
            <a:gdLst/>
            <a:ahLst/>
            <a:cxnLst/>
            <a:rect l="l" t="t" r="r" b="b"/>
            <a:pathLst>
              <a:path w="1819172" h="1856298">
                <a:moveTo>
                  <a:pt x="0" y="0"/>
                </a:moveTo>
                <a:lnTo>
                  <a:pt x="1819172" y="0"/>
                </a:lnTo>
                <a:lnTo>
                  <a:pt x="1819172" y="1856298"/>
                </a:lnTo>
                <a:lnTo>
                  <a:pt x="0" y="18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19517" y="7804578"/>
            <a:ext cx="1683698" cy="1619412"/>
          </a:xfrm>
          <a:custGeom>
            <a:avLst/>
            <a:gdLst/>
            <a:ahLst/>
            <a:cxnLst/>
            <a:rect l="l" t="t" r="r" b="b"/>
            <a:pathLst>
              <a:path w="1683698" h="1619412">
                <a:moveTo>
                  <a:pt x="0" y="0"/>
                </a:moveTo>
                <a:lnTo>
                  <a:pt x="1683698" y="0"/>
                </a:lnTo>
                <a:lnTo>
                  <a:pt x="1683698" y="1619412"/>
                </a:lnTo>
                <a:lnTo>
                  <a:pt x="0" y="16194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60213" y="5527172"/>
            <a:ext cx="1358072" cy="1358072"/>
          </a:xfrm>
          <a:custGeom>
            <a:avLst/>
            <a:gdLst/>
            <a:ahLst/>
            <a:cxnLst/>
            <a:rect l="l" t="t" r="r" b="b"/>
            <a:pathLst>
              <a:path w="1358072" h="1358072">
                <a:moveTo>
                  <a:pt x="0" y="0"/>
                </a:moveTo>
                <a:lnTo>
                  <a:pt x="1358071" y="0"/>
                </a:lnTo>
                <a:lnTo>
                  <a:pt x="1358071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15106" y="7710978"/>
            <a:ext cx="1110245" cy="1806612"/>
          </a:xfrm>
          <a:custGeom>
            <a:avLst/>
            <a:gdLst/>
            <a:ahLst/>
            <a:cxnLst/>
            <a:rect l="l" t="t" r="r" b="b"/>
            <a:pathLst>
              <a:path w="1110245" h="1806612">
                <a:moveTo>
                  <a:pt x="0" y="0"/>
                </a:moveTo>
                <a:lnTo>
                  <a:pt x="1110245" y="0"/>
                </a:lnTo>
                <a:lnTo>
                  <a:pt x="1110245" y="1806612"/>
                </a:lnTo>
                <a:lnTo>
                  <a:pt x="0" y="18066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1022" y="1102048"/>
            <a:ext cx="2073467" cy="2073467"/>
          </a:xfrm>
          <a:custGeom>
            <a:avLst/>
            <a:gdLst/>
            <a:ahLst/>
            <a:cxnLst/>
            <a:rect l="l" t="t" r="r" b="b"/>
            <a:pathLst>
              <a:path w="2073467" h="2073467">
                <a:moveTo>
                  <a:pt x="0" y="0"/>
                </a:moveTo>
                <a:lnTo>
                  <a:pt x="2073467" y="0"/>
                </a:lnTo>
                <a:lnTo>
                  <a:pt x="2073467" y="2073467"/>
                </a:lnTo>
                <a:lnTo>
                  <a:pt x="0" y="207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4442" y="4055488"/>
            <a:ext cx="2452664" cy="2452664"/>
          </a:xfrm>
          <a:custGeom>
            <a:avLst/>
            <a:gdLst/>
            <a:ahLst/>
            <a:cxnLst/>
            <a:rect l="l" t="t" r="r" b="b"/>
            <a:pathLst>
              <a:path w="2452664" h="2452664">
                <a:moveTo>
                  <a:pt x="0" y="0"/>
                </a:moveTo>
                <a:lnTo>
                  <a:pt x="2452665" y="0"/>
                </a:lnTo>
                <a:lnTo>
                  <a:pt x="2452665" y="2452664"/>
                </a:lnTo>
                <a:lnTo>
                  <a:pt x="0" y="24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791021" y="1086558"/>
            <a:ext cx="2100621" cy="2104448"/>
          </a:xfrm>
          <a:custGeom>
            <a:avLst/>
            <a:gdLst/>
            <a:ahLst/>
            <a:cxnLst/>
            <a:rect l="l" t="t" r="r" b="b"/>
            <a:pathLst>
              <a:path w="2100621" h="2104448">
                <a:moveTo>
                  <a:pt x="2100621" y="0"/>
                </a:moveTo>
                <a:lnTo>
                  <a:pt x="0" y="0"/>
                </a:lnTo>
                <a:lnTo>
                  <a:pt x="0" y="2104447"/>
                </a:lnTo>
                <a:lnTo>
                  <a:pt x="2100621" y="2104447"/>
                </a:lnTo>
                <a:lnTo>
                  <a:pt x="21006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42754" y="933450"/>
            <a:ext cx="1845253" cy="2410663"/>
          </a:xfrm>
          <a:custGeom>
            <a:avLst/>
            <a:gdLst/>
            <a:ahLst/>
            <a:cxnLst/>
            <a:rect l="l" t="t" r="r" b="b"/>
            <a:pathLst>
              <a:path w="1845253" h="2410663">
                <a:moveTo>
                  <a:pt x="0" y="0"/>
                </a:moveTo>
                <a:lnTo>
                  <a:pt x="1845253" y="0"/>
                </a:lnTo>
                <a:lnTo>
                  <a:pt x="1845253" y="2410663"/>
                </a:lnTo>
                <a:lnTo>
                  <a:pt x="0" y="2410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54404" y="4196958"/>
            <a:ext cx="2311194" cy="2311194"/>
          </a:xfrm>
          <a:custGeom>
            <a:avLst/>
            <a:gdLst/>
            <a:ahLst/>
            <a:cxnLst/>
            <a:rect l="l" t="t" r="r" b="b"/>
            <a:pathLst>
              <a:path w="2311194" h="2311194">
                <a:moveTo>
                  <a:pt x="0" y="0"/>
                </a:moveTo>
                <a:lnTo>
                  <a:pt x="2311195" y="0"/>
                </a:lnTo>
                <a:lnTo>
                  <a:pt x="2311195" y="2311194"/>
                </a:lnTo>
                <a:lnTo>
                  <a:pt x="0" y="231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2847" y="4196958"/>
            <a:ext cx="2160557" cy="2160557"/>
          </a:xfrm>
          <a:custGeom>
            <a:avLst/>
            <a:gdLst/>
            <a:ahLst/>
            <a:cxnLst/>
            <a:rect l="l" t="t" r="r" b="b"/>
            <a:pathLst>
              <a:path w="2160557" h="2160557">
                <a:moveTo>
                  <a:pt x="0" y="0"/>
                </a:moveTo>
                <a:lnTo>
                  <a:pt x="2160556" y="0"/>
                </a:lnTo>
                <a:lnTo>
                  <a:pt x="2160556" y="2160556"/>
                </a:lnTo>
                <a:lnTo>
                  <a:pt x="0" y="2160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24406" y="7595166"/>
            <a:ext cx="1992738" cy="1996367"/>
          </a:xfrm>
          <a:custGeom>
            <a:avLst/>
            <a:gdLst/>
            <a:ahLst/>
            <a:cxnLst/>
            <a:rect l="l" t="t" r="r" b="b"/>
            <a:pathLst>
              <a:path w="1992738" h="1996367">
                <a:moveTo>
                  <a:pt x="1992737" y="0"/>
                </a:moveTo>
                <a:lnTo>
                  <a:pt x="0" y="0"/>
                </a:lnTo>
                <a:lnTo>
                  <a:pt x="0" y="1996367"/>
                </a:lnTo>
                <a:lnTo>
                  <a:pt x="1992737" y="1996367"/>
                </a:lnTo>
                <a:lnTo>
                  <a:pt x="1992737" y="0"/>
                </a:lnTo>
                <a:close/>
              </a:path>
            </a:pathLst>
          </a:custGeom>
          <a:blipFill>
            <a:blip r:embed="rId14">
              <a:alphaModFix amt="32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5863" y="7219527"/>
            <a:ext cx="2749521" cy="2754529"/>
          </a:xfrm>
          <a:custGeom>
            <a:avLst/>
            <a:gdLst/>
            <a:ahLst/>
            <a:cxnLst/>
            <a:rect l="l" t="t" r="r" b="b"/>
            <a:pathLst>
              <a:path w="2749521" h="2754529">
                <a:moveTo>
                  <a:pt x="0" y="0"/>
                </a:moveTo>
                <a:lnTo>
                  <a:pt x="2749521" y="0"/>
                </a:lnTo>
                <a:lnTo>
                  <a:pt x="2749521" y="2754529"/>
                </a:lnTo>
                <a:lnTo>
                  <a:pt x="0" y="2754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84941" y="7595166"/>
            <a:ext cx="1996367" cy="1996367"/>
          </a:xfrm>
          <a:custGeom>
            <a:avLst/>
            <a:gdLst/>
            <a:ahLst/>
            <a:cxnLst/>
            <a:rect l="l" t="t" r="r" b="b"/>
            <a:pathLst>
              <a:path w="1996367" h="1996367">
                <a:moveTo>
                  <a:pt x="0" y="0"/>
                </a:moveTo>
                <a:lnTo>
                  <a:pt x="1996368" y="0"/>
                </a:lnTo>
                <a:lnTo>
                  <a:pt x="1996368" y="1996367"/>
                </a:lnTo>
                <a:lnTo>
                  <a:pt x="0" y="1996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5685157" y="1226348"/>
            <a:ext cx="1731987" cy="1634366"/>
          </a:xfrm>
          <a:custGeom>
            <a:avLst/>
            <a:gdLst/>
            <a:ahLst/>
            <a:cxnLst/>
            <a:rect l="l" t="t" r="r" b="b"/>
            <a:pathLst>
              <a:path w="1731987" h="1634366">
                <a:moveTo>
                  <a:pt x="0" y="0"/>
                </a:moveTo>
                <a:lnTo>
                  <a:pt x="1731986" y="0"/>
                </a:lnTo>
                <a:lnTo>
                  <a:pt x="1731986" y="1634366"/>
                </a:lnTo>
                <a:lnTo>
                  <a:pt x="0" y="16343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7206" y="386670"/>
            <a:ext cx="3693587" cy="876688"/>
          </a:xfrm>
          <a:custGeom>
            <a:avLst/>
            <a:gdLst/>
            <a:ahLst/>
            <a:cxnLst/>
            <a:rect l="l" t="t" r="r" b="b"/>
            <a:pathLst>
              <a:path w="3693587" h="876688">
                <a:moveTo>
                  <a:pt x="0" y="0"/>
                </a:moveTo>
                <a:lnTo>
                  <a:pt x="3693588" y="0"/>
                </a:lnTo>
                <a:lnTo>
                  <a:pt x="3693588" y="876688"/>
                </a:lnTo>
                <a:lnTo>
                  <a:pt x="0" y="87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3" y="1466162"/>
            <a:ext cx="18269577" cy="28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Free templates for all</a:t>
            </a:r>
          </a:p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your presentation needs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1776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4217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Ready to use, professional,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5270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Blow your audience away with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attractive visuals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24" y="4284293"/>
            <a:ext cx="3901818" cy="3901818"/>
            <a:chOff x="0" y="0"/>
            <a:chExt cx="5202424" cy="520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5081776" y="4284293"/>
            <a:ext cx="3901818" cy="3901818"/>
            <a:chOff x="0" y="0"/>
            <a:chExt cx="5202424" cy="52024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9322829" y="4284293"/>
            <a:ext cx="3901818" cy="3901818"/>
            <a:chOff x="0" y="0"/>
            <a:chExt cx="5202424" cy="52024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3563882" y="4284293"/>
            <a:ext cx="3901818" cy="3901818"/>
            <a:chOff x="0" y="0"/>
            <a:chExt cx="5202424" cy="52024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14777131" y="5497542"/>
            <a:ext cx="1475320" cy="1475320"/>
          </a:xfrm>
          <a:custGeom>
            <a:avLst/>
            <a:gdLst/>
            <a:ahLst/>
            <a:cxnLst/>
            <a:rect l="l" t="t" r="r" b="b"/>
            <a:pathLst>
              <a:path w="1475320" h="1475320">
                <a:moveTo>
                  <a:pt x="0" y="0"/>
                </a:moveTo>
                <a:lnTo>
                  <a:pt x="1475320" y="0"/>
                </a:lnTo>
                <a:lnTo>
                  <a:pt x="1475320" y="1475320"/>
                </a:lnTo>
                <a:lnTo>
                  <a:pt x="0" y="147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34951" y="5775840"/>
            <a:ext cx="1113364" cy="870448"/>
          </a:xfrm>
          <a:custGeom>
            <a:avLst/>
            <a:gdLst/>
            <a:ahLst/>
            <a:cxnLst/>
            <a:rect l="l" t="t" r="r" b="b"/>
            <a:pathLst>
              <a:path w="1113364" h="870448">
                <a:moveTo>
                  <a:pt x="0" y="0"/>
                </a:moveTo>
                <a:lnTo>
                  <a:pt x="1113364" y="0"/>
                </a:lnTo>
                <a:lnTo>
                  <a:pt x="1113364" y="870448"/>
                </a:lnTo>
                <a:lnTo>
                  <a:pt x="0" y="87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9595" y="5652695"/>
            <a:ext cx="928287" cy="1114755"/>
          </a:xfrm>
          <a:custGeom>
            <a:avLst/>
            <a:gdLst/>
            <a:ahLst/>
            <a:cxnLst/>
            <a:rect l="l" t="t" r="r" b="b"/>
            <a:pathLst>
              <a:path w="928287" h="1114755">
                <a:moveTo>
                  <a:pt x="0" y="0"/>
                </a:moveTo>
                <a:lnTo>
                  <a:pt x="928286" y="0"/>
                </a:lnTo>
                <a:lnTo>
                  <a:pt x="928286" y="1114755"/>
                </a:lnTo>
                <a:lnTo>
                  <a:pt x="0" y="111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872112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For PowerPoint, Google Slides,</a:t>
            </a:r>
          </a:p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Canva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07486" y="5803935"/>
            <a:ext cx="2050400" cy="7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4160">
                <a:solidFill>
                  <a:srgbClr val="47F4F4"/>
                </a:solidFill>
                <a:latin typeface="Agrandir Wide Thin Bold"/>
              </a:rPr>
              <a:t>FREE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Comparação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43000" y="223055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89148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067856" y="3318514"/>
            <a:ext cx="4984988" cy="3940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766074" y="223055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470914"/>
            <a:ext cx="4984988" cy="501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limitada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597182" y="3470914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constantes[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média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Infraestrutura </a:t>
              </a:r>
              <a:r>
                <a:rPr lang="en-US" sz="2400">
                  <a:solidFill>
                    <a:srgbClr val="47F4F4"/>
                  </a:solidFill>
                  <a:latin typeface="Agrandir Wide Thin Bold"/>
                </a:rPr>
                <a:t>Nuvem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86955" y="1250376"/>
            <a:ext cx="1704370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Download this presentation as a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Google Slide template in 3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01105" y="5639860"/>
            <a:ext cx="3759252" cy="3791475"/>
          </a:xfrm>
          <a:custGeom>
            <a:avLst/>
            <a:gdLst/>
            <a:ahLst/>
            <a:cxnLst/>
            <a:rect l="l" t="t" r="r" b="b"/>
            <a:pathLst>
              <a:path w="3759252" h="3791475">
                <a:moveTo>
                  <a:pt x="0" y="0"/>
                </a:moveTo>
                <a:lnTo>
                  <a:pt x="3759252" y="0"/>
                </a:lnTo>
                <a:lnTo>
                  <a:pt x="3759252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84767" y="5639860"/>
            <a:ext cx="2432466" cy="3791475"/>
          </a:xfrm>
          <a:custGeom>
            <a:avLst/>
            <a:gdLst/>
            <a:ahLst/>
            <a:cxnLst/>
            <a:rect l="l" t="t" r="r" b="b"/>
            <a:pathLst>
              <a:path w="2432466" h="3791475">
                <a:moveTo>
                  <a:pt x="0" y="0"/>
                </a:moveTo>
                <a:lnTo>
                  <a:pt x="2432467" y="0"/>
                </a:lnTo>
                <a:lnTo>
                  <a:pt x="2432467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20087" y="3684973"/>
            <a:ext cx="5480012" cy="1525059"/>
            <a:chOff x="0" y="0"/>
            <a:chExt cx="7306683" cy="2033412"/>
          </a:xfrm>
        </p:grpSpPr>
        <p:sp>
          <p:nvSpPr>
            <p:cNvPr id="13" name="TextBox 13"/>
            <p:cNvSpPr txBox="1"/>
            <p:nvPr/>
          </p:nvSpPr>
          <p:spPr>
            <a:xfrm>
              <a:off x="1181023" y="-12939"/>
              <a:ext cx="6125660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"Canva" button next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this presentation. Start editing your presentation. You may need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sign in to your Canva account.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6605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3975" y="3682850"/>
            <a:ext cx="5028542" cy="1527182"/>
            <a:chOff x="0" y="0"/>
            <a:chExt cx="6704723" cy="2036242"/>
          </a:xfrm>
        </p:grpSpPr>
        <p:sp>
          <p:nvSpPr>
            <p:cNvPr id="16" name="TextBox 16"/>
            <p:cNvSpPr txBox="1"/>
            <p:nvPr/>
          </p:nvSpPr>
          <p:spPr>
            <a:xfrm>
              <a:off x="1419264" y="-10109"/>
              <a:ext cx="5285459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"Share" button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on the top right corner in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Canva and click on "More"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at the bottom of the menu.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8027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38267" y="3682850"/>
            <a:ext cx="5671261" cy="2698757"/>
            <a:chOff x="0" y="0"/>
            <a:chExt cx="7561682" cy="3598342"/>
          </a:xfrm>
        </p:grpSpPr>
        <p:sp>
          <p:nvSpPr>
            <p:cNvPr id="19" name="TextBox 19"/>
            <p:cNvSpPr txBox="1"/>
            <p:nvPr/>
          </p:nvSpPr>
          <p:spPr>
            <a:xfrm>
              <a:off x="1375016" y="-10109"/>
              <a:ext cx="6186666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Enter "Google Drive" in the search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bar and click on the Google Drive icon to add this design as a Google slide in your G Drive. It will ask you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to link your Google account to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Canva the first time.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48491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169529" y="6362557"/>
            <a:ext cx="4270746" cy="2384962"/>
          </a:xfrm>
          <a:custGeom>
            <a:avLst/>
            <a:gdLst/>
            <a:ahLst/>
            <a:cxnLst/>
            <a:rect l="l" t="t" r="r" b="b"/>
            <a:pathLst>
              <a:path w="4270746" h="2384962">
                <a:moveTo>
                  <a:pt x="0" y="0"/>
                </a:moveTo>
                <a:lnTo>
                  <a:pt x="4270746" y="0"/>
                </a:lnTo>
                <a:lnTo>
                  <a:pt x="4270746" y="2384962"/>
                </a:lnTo>
                <a:lnTo>
                  <a:pt x="0" y="238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4825">
            <a:off x="-6883148" y="3165651"/>
            <a:ext cx="13766295" cy="13766295"/>
          </a:xfrm>
          <a:custGeom>
            <a:avLst/>
            <a:gdLst/>
            <a:ahLst/>
            <a:cxnLst/>
            <a:rect l="l" t="t" r="r" b="b"/>
            <a:pathLst>
              <a:path w="13766295" h="13766295">
                <a:moveTo>
                  <a:pt x="0" y="0"/>
                </a:moveTo>
                <a:lnTo>
                  <a:pt x="13766296" y="0"/>
                </a:lnTo>
                <a:lnTo>
                  <a:pt x="13766296" y="13766296"/>
                </a:lnTo>
                <a:lnTo>
                  <a:pt x="0" y="13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884570" y="9272588"/>
            <a:ext cx="11046093" cy="657076"/>
            <a:chOff x="0" y="0"/>
            <a:chExt cx="14728124" cy="876101"/>
          </a:xfrm>
        </p:grpSpPr>
        <p:sp>
          <p:nvSpPr>
            <p:cNvPr id="8" name="AutoShape 8"/>
            <p:cNvSpPr/>
            <p:nvPr/>
          </p:nvSpPr>
          <p:spPr>
            <a:xfrm rot="-10800000">
              <a:off x="0" y="838001"/>
              <a:ext cx="14709074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5400000">
              <a:off x="14271023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15241" y="3690938"/>
          <a:ext cx="6867896" cy="6421755"/>
        </p:xfrm>
        <a:graphic>
          <a:graphicData uri="http://schemas.openxmlformats.org/drawingml/2006/table">
            <a:tbl>
              <a:tblPr/>
              <a:tblGrid>
                <a:gridCol w="1510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9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98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an Agenda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1403</Words>
  <Application>Microsoft Office PowerPoint</Application>
  <PresentationFormat>Custom</PresentationFormat>
  <Paragraphs>380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Agrandir Wide Thin Bold</vt:lpstr>
      <vt:lpstr>DM Sans Bold</vt:lpstr>
      <vt:lpstr>Agrandir Wide Thin</vt:lpstr>
      <vt:lpstr>DM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13</cp:revision>
  <dcterms:created xsi:type="dcterms:W3CDTF">2006-08-16T00:00:00Z</dcterms:created>
  <dcterms:modified xsi:type="dcterms:W3CDTF">2024-05-30T13:33:53Z</dcterms:modified>
  <dc:identifier>DAGGqklrA-0</dc:identifier>
</cp:coreProperties>
</file>